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996B5-1356-6D2B-4CA7-C53E3B0D6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5B1CC-1D7C-B95D-1C84-378DCC151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A0ED4-ADF8-FCDA-3AFF-8BF6FF223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FE0C0-DBB9-4538-ADB0-B449F57E9E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7829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ECEA14-D350-4058-F159-C1EAF8600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7A13A-144D-ABE3-EE7E-0A4A11F2F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1924E-D91A-8898-3936-9E53E879D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6AB2-ADA2-44D4-A136-3609173D54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92104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3E8DC-B7E4-887C-18AE-A8E5FD8F4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B91EE-9D89-940D-EBA9-BF29E8209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1F50C-32DC-CCFA-B56C-3B964FFBD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11FC9-ED08-4AE4-9128-B16A84E61A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81672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</p:spPr>
        <p:txBody>
          <a:bodyPr rtlCol="0">
            <a:normAutofit/>
          </a:bodyPr>
          <a:lstStyle/>
          <a:p>
            <a:pPr lvl="0"/>
            <a:endParaRPr lang="en-AU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09A16A-7056-F15F-1C57-F3B5EBAE5E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A3176D-3060-736B-B00A-82205D64C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6C0395-AD7C-D879-03E7-FC31A8881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99285-F805-4AB3-BBDC-6DE629A2EF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4280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6248C-A810-9CDE-D131-F2A472C34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90A743-D065-C13E-A842-6B3ED485B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E3C40-0736-BC43-AF4F-8565DBEEE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5809A-C86C-4216-9F4C-AB42226DC72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8990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310FC-D7BD-B39B-1E29-665171901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47A1D-FFA2-E2FF-1C6B-055D5C107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9341-1DCB-54F8-8545-E713FCE6B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EF8A4-567F-4B32-A4C0-0A60FCDCD6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89712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D7CFE1-C923-E83A-9E27-9BD53ED70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B242870-4275-CDAA-CBE2-5A1D383F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26F0F6B-C2B4-6C72-75EE-4386F6126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03177-E063-4E1C-9FAF-BBAF18235F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42546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B28413C-FE60-0E03-0293-2542366C8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55BE321-92CF-C5C3-7767-842E1584A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881467-FA92-D86B-4CDF-654D0638A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94881-8798-4716-879B-7FD767FF6E9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42492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B551A69-AB7C-6A72-45DA-C6287B240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65C102F-F8DA-9E49-0E22-5A579127F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237927-42F4-8ADB-7663-2A8A396BC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8F29B-3F97-4778-956D-D9FE0FB82B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32110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E667787-0A2E-BE60-BB04-D71B0A623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7A86BD5-CD88-4591-13EE-1A1D52328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4C22DE4-B0E2-46F3-617F-09FC1CC6D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FBAED-C784-4515-8940-115A230D2B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25771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E97024-C464-814E-5128-754AC18E7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0DDE08-CCA3-17BA-8D86-1FA8BD8D6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43EEF0-F12B-6FA4-116E-AA40B8826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D7760-1ADF-4D45-8763-6E62CB228E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28702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EDC5D6-9D30-7EAE-1A81-994F4F6E2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801763-D831-5B94-98D4-0C2DFDAEC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2A4D19C-E54E-8D6C-CB5E-98D0799BB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17D98-9EC6-4DF1-9EDB-4485D94323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27201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8915566-9046-B4F0-5A37-3AC780198E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9074956-38B3-01BB-84DB-709BEB2DF8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21BCEE-5E7A-0EB7-32D4-A6FE61AFF1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E4E4B-1B37-E796-EDE5-E3F80CBB81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F030CC-3513-B839-2914-35477AEF84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7D09F4-3C09-4CA4-92F3-6E64905838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6">
            <a:extLst>
              <a:ext uri="{FF2B5EF4-FFF2-40B4-BE49-F238E27FC236}">
                <a16:creationId xmlns:a16="http://schemas.microsoft.com/office/drawing/2014/main" id="{73EE89E9-B04B-14E3-BE54-AD24DB7DF96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881312"/>
          </a:xfrm>
        </p:spPr>
        <p:txBody>
          <a:bodyPr/>
          <a:lstStyle/>
          <a:p>
            <a:r>
              <a:rPr lang="en-US" altLang="en-US" sz="4000"/>
              <a:t>Saved and kept by the grace of God,</a:t>
            </a:r>
          </a:p>
          <a:p>
            <a:r>
              <a:rPr lang="en-US" altLang="en-US" sz="4000"/>
              <a:t>Always happy are we,</a:t>
            </a:r>
          </a:p>
          <a:p>
            <a:r>
              <a:rPr lang="en-US" altLang="en-US" sz="4000"/>
              <a:t>Proud to tell of the cleansing blood</a:t>
            </a:r>
          </a:p>
          <a:p>
            <a:r>
              <a:rPr lang="en-US" altLang="en-US" sz="4000"/>
              <a:t>And the power that sets us free.</a:t>
            </a:r>
          </a:p>
        </p:txBody>
      </p:sp>
      <p:sp>
        <p:nvSpPr>
          <p:cNvPr id="3075" name="TextBox 9">
            <a:extLst>
              <a:ext uri="{FF2B5EF4-FFF2-40B4-BE49-F238E27FC236}">
                <a16:creationId xmlns:a16="http://schemas.microsoft.com/office/drawing/2014/main" id="{2FF65602-A203-FE1D-FB67-4DD8A58A5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732463"/>
            <a:ext cx="6096000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Saved and kept by the grace of God</a:t>
            </a:r>
          </a:p>
          <a:p>
            <a:pPr eaLnBrk="1" hangingPunct="1"/>
            <a:r>
              <a:rPr lang="en-US" altLang="en-US" sz="1100"/>
              <a:t>J. D. Allan (1858-1946)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</TotalTime>
  <Words>52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6</cp:revision>
  <dcterms:created xsi:type="dcterms:W3CDTF">2000-01-15T13:02:08Z</dcterms:created>
  <dcterms:modified xsi:type="dcterms:W3CDTF">2023-07-24T04:12:10Z</dcterms:modified>
</cp:coreProperties>
</file>